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1" r:id="rId2"/>
    <p:sldId id="272" r:id="rId3"/>
    <p:sldId id="256" r:id="rId4"/>
    <p:sldId id="257" r:id="rId5"/>
    <p:sldId id="258" r:id="rId6"/>
    <p:sldId id="259" r:id="rId7"/>
    <p:sldId id="260" r:id="rId8"/>
    <p:sldId id="261" r:id="rId9"/>
    <p:sldId id="267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4" r:id="rId18"/>
    <p:sldId id="27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3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695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3920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3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2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9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0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7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0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88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80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6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8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9B3D83-963E-4B01-99E6-68D6B2526983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3CC1AFB-35A4-4463-8407-AD469F250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68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654" y="186592"/>
            <a:ext cx="5521570" cy="1123462"/>
          </a:xfrm>
        </p:spPr>
        <p:txBody>
          <a:bodyPr/>
          <a:lstStyle/>
          <a:p>
            <a:r>
              <a:rPr lang="en-GB" b="1" i="1" u="sng" dirty="0" smtClean="0">
                <a:solidFill>
                  <a:schemeClr val="bg1"/>
                </a:solidFill>
              </a:rPr>
              <a:t>St Mary of the Angels</a:t>
            </a:r>
            <a:endParaRPr lang="en-GB" b="1" i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18" y="1310054"/>
            <a:ext cx="4459290" cy="1777512"/>
          </a:xfrm>
        </p:spPr>
        <p:txBody>
          <a:bodyPr>
            <a:noAutofit/>
          </a:bodyPr>
          <a:lstStyle/>
          <a:p>
            <a:pPr algn="ctr"/>
            <a:r>
              <a:rPr lang="en-GB" sz="4000" u="sng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Stations of the cross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GB" sz="4000" baseline="30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st</a:t>
            </a:r>
            <a:r>
              <a:rPr lang="en-GB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GB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A</a:t>
            </a:r>
            <a:r>
              <a:rPr lang="en-GB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pril 2021</a:t>
            </a:r>
            <a:endParaRPr lang="en-GB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60" y="510928"/>
            <a:ext cx="1168404" cy="1168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81" y="2074985"/>
            <a:ext cx="5167085" cy="3657599"/>
          </a:xfrm>
          <a:prstGeom prst="rect">
            <a:avLst/>
          </a:prstGeom>
        </p:spPr>
      </p:pic>
      <p:pic>
        <p:nvPicPr>
          <p:cNvPr id="6" name="16 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579" y="6265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295" y="226053"/>
            <a:ext cx="1112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Eight:- Jesus Meets the Women of Jerusalem.</a:t>
            </a:r>
          </a:p>
        </p:txBody>
      </p:sp>
      <p:pic>
        <p:nvPicPr>
          <p:cNvPr id="2052" name="Picture 4" descr="Image result for jesus meets the women of jerusal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6" y="1688900"/>
            <a:ext cx="2726649" cy="36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jesus meets the women of jerusal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760" y="1563988"/>
            <a:ext cx="2962606" cy="19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4254" y="2025238"/>
            <a:ext cx="5169880" cy="331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6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508" y="180026"/>
            <a:ext cx="837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Nine:- Jesus Falls the Third Time.</a:t>
            </a:r>
          </a:p>
        </p:txBody>
      </p:sp>
      <p:pic>
        <p:nvPicPr>
          <p:cNvPr id="3074" name="Picture 2" descr="Image result for jesus falls for the third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48" y="441222"/>
            <a:ext cx="3217537" cy="31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jesus falls for the third 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3984694"/>
            <a:ext cx="3938954" cy="24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3" y="1126262"/>
            <a:ext cx="3111096" cy="50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5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579" y="181289"/>
            <a:ext cx="872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Ten:- Jesus is stripped of his garments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81" y="1410808"/>
            <a:ext cx="3094271" cy="404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jesus is stripped of his garm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5" y="2172040"/>
            <a:ext cx="3324001" cy="392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59" y="348343"/>
            <a:ext cx="2537993" cy="32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7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2648" y="339551"/>
            <a:ext cx="989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Eleven:- Jesus is Nailed to the Cross.</a:t>
            </a:r>
          </a:p>
        </p:txBody>
      </p:sp>
      <p:pic>
        <p:nvPicPr>
          <p:cNvPr id="5124" name="Picture 4" descr="Image result for jesus is nailed to the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57" y="3226777"/>
            <a:ext cx="3915416" cy="28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ip Art Jesus Is Nailed to the Cro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4"/>
          <a:stretch/>
        </p:blipFill>
        <p:spPr bwMode="auto">
          <a:xfrm>
            <a:off x="8343547" y="251628"/>
            <a:ext cx="3389920" cy="254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369" y="2173554"/>
            <a:ext cx="5301761" cy="30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8541" y="234043"/>
            <a:ext cx="946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Twelve:- Jesus Dies on the Cross.</a:t>
            </a:r>
          </a:p>
        </p:txBody>
      </p:sp>
      <p:pic>
        <p:nvPicPr>
          <p:cNvPr id="6146" name="Picture 2" descr="Image result for jesus dies on the cross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9"/>
          <a:stretch/>
        </p:blipFill>
        <p:spPr bwMode="auto">
          <a:xfrm>
            <a:off x="158541" y="1159853"/>
            <a:ext cx="3530346" cy="29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jesus dies on the cross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22" y="2889006"/>
            <a:ext cx="2987675" cy="34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jesus dies on the cross 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73" y="234043"/>
            <a:ext cx="3883904" cy="29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2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2562" y="348343"/>
            <a:ext cx="847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Thirteen:- Jesus is taken from the Cross.</a:t>
            </a:r>
          </a:p>
        </p:txBody>
      </p:sp>
      <p:pic>
        <p:nvPicPr>
          <p:cNvPr id="7172" name="Picture 4" descr="Image result for jesus taken down from the cross imag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39" y="1704033"/>
            <a:ext cx="3350506" cy="40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jesus taken down from the cross 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296" y="348343"/>
            <a:ext cx="3056247" cy="27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6"/>
          <a:stretch/>
        </p:blipFill>
        <p:spPr>
          <a:xfrm rot="5400000">
            <a:off x="-307571" y="1803760"/>
            <a:ext cx="5309708" cy="38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3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7455" y="237392"/>
            <a:ext cx="776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Fourteen:- Jesus is put into the tomb.</a:t>
            </a:r>
          </a:p>
        </p:txBody>
      </p:sp>
      <p:pic>
        <p:nvPicPr>
          <p:cNvPr id="8196" name="Picture 4" descr="Image result for jesus is placed in the tom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8" y="2365697"/>
            <a:ext cx="3445113" cy="26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jesus is placed in the t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69" y="237392"/>
            <a:ext cx="2926616" cy="29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9"/>
          <a:stretch/>
        </p:blipFill>
        <p:spPr>
          <a:xfrm rot="5400000">
            <a:off x="3701703" y="1633192"/>
            <a:ext cx="5353452" cy="42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0" t="36325" r="46057" b="50128"/>
          <a:stretch/>
        </p:blipFill>
        <p:spPr>
          <a:xfrm rot="5400000">
            <a:off x="-220462" y="1721281"/>
            <a:ext cx="3499342" cy="2532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117" y="283595"/>
            <a:ext cx="98139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The children created some art to represent some of the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Stations of the Cross.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08"/>
          <a:stretch/>
        </p:blipFill>
        <p:spPr>
          <a:xfrm rot="5400000">
            <a:off x="7592551" y="1162819"/>
            <a:ext cx="3343090" cy="3088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5784" r="14045" b="-5784"/>
          <a:stretch/>
        </p:blipFill>
        <p:spPr>
          <a:xfrm rot="5400000">
            <a:off x="3043185" y="2233452"/>
            <a:ext cx="4428821" cy="39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81" y="662678"/>
            <a:ext cx="8534400" cy="1507067"/>
          </a:xfrm>
        </p:spPr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Jesus has risen from the dead!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13919" y="2921650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 smtClean="0">
                <a:solidFill>
                  <a:srgbClr val="FFFF00"/>
                </a:solidFill>
              </a:rPr>
              <a:t>He is the light of the world!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" name="Picture 10" descr="Image result for jesus' resurrection imag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359" y="580943"/>
            <a:ext cx="3674594" cy="22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53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jesus' resurrectio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2" y="247285"/>
            <a:ext cx="2627668" cy="193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7"/>
          <a:stretch/>
        </p:blipFill>
        <p:spPr>
          <a:xfrm rot="5400000">
            <a:off x="136982" y="3056265"/>
            <a:ext cx="3984441" cy="301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75" y="398954"/>
            <a:ext cx="2585177" cy="254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75" y="3573739"/>
            <a:ext cx="2658958" cy="2633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4"/>
          <a:stretch/>
        </p:blipFill>
        <p:spPr>
          <a:xfrm rot="5400000">
            <a:off x="7120815" y="676055"/>
            <a:ext cx="4122492" cy="32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7"/>
          <a:stretch/>
        </p:blipFill>
        <p:spPr>
          <a:xfrm rot="5400000">
            <a:off x="7708300" y="1215892"/>
            <a:ext cx="4375753" cy="2330831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17" y="1747618"/>
            <a:ext cx="271874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3108" y="290146"/>
            <a:ext cx="43873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The cross, candle and plant processed to each classroom.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9969" y="4678388"/>
            <a:ext cx="3619500" cy="185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The children stood when the cross entered their classroom. 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723" y="1220479"/>
            <a:ext cx="4572012" cy="2517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1" y="4883857"/>
            <a:ext cx="4038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Daniel walked with the </a:t>
            </a:r>
            <a:r>
              <a:rPr lang="en-GB" sz="2800" b="1" dirty="0" err="1" smtClean="0">
                <a:solidFill>
                  <a:schemeClr val="bg1"/>
                </a:solidFill>
              </a:rPr>
              <a:t>thurible</a:t>
            </a:r>
            <a:r>
              <a:rPr lang="en-GB" sz="2800" b="1" dirty="0" smtClean="0">
                <a:solidFill>
                  <a:schemeClr val="bg1"/>
                </a:solidFill>
              </a:rPr>
              <a:t>. Incense could be smelt all around the school. 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9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053" y="0"/>
            <a:ext cx="2662243" cy="2445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13" y="1684439"/>
            <a:ext cx="4154998" cy="385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597" y="216459"/>
            <a:ext cx="874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One :- Jesus is condemned to death.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8153" y="2166171"/>
            <a:ext cx="4914415" cy="35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0571" y="348343"/>
            <a:ext cx="664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Two :- Jesus takes the 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ross.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226" y="348343"/>
            <a:ext cx="2971113" cy="3309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932" y="2855685"/>
            <a:ext cx="2921211" cy="3210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6"/>
          <a:stretch/>
        </p:blipFill>
        <p:spPr>
          <a:xfrm rot="5400000">
            <a:off x="229740" y="2421748"/>
            <a:ext cx="4971441" cy="26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371" y="427474"/>
            <a:ext cx="969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Three:- Jesus falls for the first time.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722"/>
          <a:stretch/>
        </p:blipFill>
        <p:spPr>
          <a:xfrm>
            <a:off x="6305485" y="1172996"/>
            <a:ext cx="4305111" cy="3512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" t="12620" r="917"/>
          <a:stretch/>
        </p:blipFill>
        <p:spPr>
          <a:xfrm>
            <a:off x="820878" y="2612702"/>
            <a:ext cx="4433830" cy="34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3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956" y="274727"/>
            <a:ext cx="7350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Four:- Jesus meets his mother.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538" y="1391794"/>
            <a:ext cx="4762500" cy="3190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 rot="5400000">
            <a:off x="-186514" y="1675305"/>
            <a:ext cx="5433645" cy="39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5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7653" y="155799"/>
            <a:ext cx="973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Five- Simon helps Jesus carry his cross.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945" y="966961"/>
            <a:ext cx="2819400" cy="3305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83" y="2077254"/>
            <a:ext cx="2893579" cy="3998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155" y="1969324"/>
            <a:ext cx="5108327" cy="31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0965" y="348343"/>
            <a:ext cx="834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Six: Veronica wipes the face of Jesus.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761" y="1438107"/>
            <a:ext cx="3401019" cy="4083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571" y="348343"/>
            <a:ext cx="2917370" cy="2873333"/>
          </a:xfrm>
          <a:prstGeom prst="rect">
            <a:avLst/>
          </a:prstGeom>
        </p:spPr>
      </p:pic>
      <p:pic>
        <p:nvPicPr>
          <p:cNvPr id="1026" name="Picture 2" descr="Pin by Catholic Everything! on Jesus | Stations of the cross, St veronica,  Christian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2" y="2090333"/>
            <a:ext cx="3936503" cy="41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5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0572" y="348343"/>
            <a:ext cx="817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Station Seven:- Jesus Falls the Second Time.</a:t>
            </a:r>
          </a:p>
        </p:txBody>
      </p:sp>
      <p:pic>
        <p:nvPicPr>
          <p:cNvPr id="1028" name="Picture 4" descr="Image result for jesus falls for the second time bible 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04" y="1536141"/>
            <a:ext cx="2994404" cy="37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482" y="1929510"/>
            <a:ext cx="5113311" cy="36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1013</TotalTime>
  <Words>208</Words>
  <Application>Microsoft Office PowerPoint</Application>
  <PresentationFormat>Widescreen</PresentationFormat>
  <Paragraphs>24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Berlin Sans FB</vt:lpstr>
      <vt:lpstr>Century Gothic</vt:lpstr>
      <vt:lpstr>Wingdings 3</vt:lpstr>
      <vt:lpstr>Slice</vt:lpstr>
      <vt:lpstr>St Mary of the Angels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 has risen from the dead!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ST-HAYES-E1</dc:creator>
  <cp:lastModifiedBy>st-smith-e</cp:lastModifiedBy>
  <cp:revision>26</cp:revision>
  <dcterms:created xsi:type="dcterms:W3CDTF">2021-03-12T11:34:01Z</dcterms:created>
  <dcterms:modified xsi:type="dcterms:W3CDTF">2021-04-02T04:52:29Z</dcterms:modified>
</cp:coreProperties>
</file>